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h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Szó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nak,-nek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Isten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/>
              <a:t>Isten hívta Mózest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Mózes meghallotta Isten hangját, mit látott?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gyönyörű szőlő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felhő és mennydörgés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égő bokor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osztott tenger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égő bokor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25.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400"/>
              <a:t>Gedeon és 300 embere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lang="h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Szó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/>
              <a:t>Amikor az ÚR angyala megjelent Gedeonnak, azt mondta: Veled van az ÚR, erős harcos!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bírák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Az Úr angyala megjelent Gedeonnak, és így szólt: "Isten veled van, hatalmas harcos." Isten biztosítékot adott neki harmaton és gyapjún keresztül.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megbizonyosodott arról, hogy Isten elhívta, lerombolta Baált és oltárát, amelyet az izraeliták imádtak.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azt mondta Gedeonnak, hogy válasszon harcosokat a midiániták legyőzésére. Isten utasítása szerint csak 300 embert választottak 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csodálatos tervet adott neki, hogy megtámadja őket. Adja Isten nekik trombitákat és üres fáklyás üvegeket.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Éjszaka Gedeon és 300 embere végrehajtotta azt a tervet, amelyet Isten adott nekik. Megnyerték a háborút a midiániták ellen.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Gedeon és 300 embere csak Isten parancsának engedelmeskedve nyerte meg a háborút számos midianita ellen.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győzelem titka az életemben az, hogy engedelmeskedjek Istennek.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Ő a Mindenható Isten, aki mindössze 300 emberrel képes legyőzni számos ellenséges erőt.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Melyiket nem használta Gedeon és 300 embere ellenségük legyőzésére?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üvegek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kardok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fáklyák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trombiták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kardok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látta az ÚR, hogy átment megnézni, Isten hozzá szólította</a:t>
            </a: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bokor belsejéből,</a:t>
            </a: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"Mózes! Mózes!" És Mózes azt mondta: "Itt vagyok."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lang="h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Szó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/>
              <a:t>Amikor az ÚR angyala megjelent Gedeonnak, azt mondta: Veled van az ÚR, erős harcos!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bírák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26.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/>
              <a:t>Sámson, egy erős harcos.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asszony fiút szült, és elnevezte Sámsonnak. Felnőtt, és az ÚR megáldotta,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bírák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Az izraeliták vezetői között volt egy Sámson nevű vezető. Születésétől fogva Istentől elválasztandó ember volt.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Sámson nagyon erős harcos volt. Sámson miatt a filiszteusok és a többi ország, amely elnyomta őket, nem tudták elnyomni az izraelitákat</a:t>
            </a:r>
            <a:r xmlns:a="http://schemas.openxmlformats.org/drawingml/2006/main">
              <a:rPr lang="h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többé.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Az ereje a hajából származott. De a haját leborotválták, mert becsapták. Tehát elvesztette az erejét.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Sámsont elragadta és kinevette az ellenség. Megbánta, hogy az arrogancia miatt becsapták.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Sámson imádkozott Istenhez, hogy erősítse meg végül. Isten válaszolt imájára, és végül hatalmat adott neki.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Sámson olyan ember volt, aki különleges kegyelmet és elhívást kapott Istentől.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arroganciája miatt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mindegyiket elvesztette.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is Isten szeretett gyermekei vagyunk, akik megkaptuk Isten kegyelmét és küldetését.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Ezért meg kell alázkodnunk Isten Igéje előtt.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meghallgatja komoly és őszinte imáinkat, és megválaszolja azokat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Nem.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Szó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nak,-nek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Isten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400"/>
              <a:t>Tíz katasztrófa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Honnan származott Sámson ereje?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láb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szem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haj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asszony fiút szült, és elnevezte Sámsonnak. Felnőtt, és az ÚR megáldotta,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bírák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27.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/>
              <a:t>Ruth, egy nemes jellemű nő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A te néped az én népem lesz, a te Istened pedig az én Istenem.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zsidó nő, Naominak két fia volt, akik pogányokhoz mentek feleségül. Két fia azonban meghalt. Így hát maradt két özvegy menyével.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úgy döntött, hogy visszafordul júdai otthonába. Azt mondta a két menyének, hogy térjenek haza. Második menője azonban nem ment vissza szülővárosába, hanem anyósát követte Júdába.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Ruthnak fel kellett szednie a maradék gabonát, hogy Naominál lakhasson, mert nem volt férje, aki a háztartást vezette volna.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Véletlenül felszedte a megmaradt gabonát egy Boázhoz tartozó szántóföldön. Boáz előkelő asszonynak tartotta, és feleségül vette Ruthot.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Boáz családként fogadta Ruthot és Naomit, és boldog életet élt. A jövőben Dávid király és Jézus Boáz és Ruth nemzetségéből származott.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nemzsidó volt. Jó és őszinte asszony volt, és jól szolgálta anyósát.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Szóval áldott volt.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szomszédainkon is segítenünk kell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imádják Istent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jó és őszinte szívvel.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megtudják az egyiptomiak, hogy én vagyok az Úr, amikor kinyújtom kezemet Egyiptom ellen, és kihozom onnan az izraelitákat.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nem a külsőt nézi, hanem a szívet.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Miért tért haza Noémi Moábból Júdába?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beteg lett..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a férje meghalt.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a két fia meghalt.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találkozni akart a családjával.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mert a két fia meghalt.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A te néped az én népem lesz, a te Istened pedig az én Istenem.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28.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400"/>
              <a:t>Hanna imája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a fiú, Sámuel egyre nőtt termetében és kegyelmében az ÚR és az emberek előtt.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Sámuel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Hannának nem volt fia. Szóval annyira szomorú volt, hogy Istenhez imádkozott. "Ó, Atyaisten, ha adsz nekem egy fiút, én adom érted élete minden idejére."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megemlékezett az imájáról, és adott Hannának egy Sámuel nevű fiút.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odaadta a fiát, hogy imádja Istent a templomban, miközben korábban imádkozott.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Sámuel a templomban élt és Istent imádta. Sok kegyelmet kapott az emberektől és Istentől.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 kis Samuel jól nőtt fel, hogy fiatal fiú legyen. Aztán később próféta lett, aki hallgatta Isten hangját.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Mózes elmondta Isten parancsát az egyiptomi királynak, a fáraónak. "Ezt mondja az Úr: Engedd el népemet, hogy imádjanak engem."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Isten meghallgatta Hannah minden imáját, emlékezett rá, és teljes mértékben válaszolt rá.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Isten meghallgatja minden imádságunkat.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Ezért imádkoznunk kell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komolyan és őszintén.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meghallgatta imádságunkat, és hűségesen válaszolt.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lang="h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Miért volt Hannah olyan szomorú?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gyomorfájás miatt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pénz hiánya miatt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nincs fia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csúnya volt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mert nincs fia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a fiú, Sámuel egyre nőtt termetében és kegyelmében az ÚR és az emberek előtt.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Sámuel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Nem.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400"/>
              <a:t>Saul király, Izrael első királya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ÚR így válaszolt: Hallgass rájuk, és adj nekik királyt! Ekkor Sámuel így szólt Izrael férfiaihoz: Menjen vissza mindenki a maga városába.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Sámuel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Királyra van szükségünk! Izrael népe azt kérte, adjon nekik királyt Sámuelnek.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„Királyt adok nekik, ahogy kérték.” Isten válaszolt Sámuelnek.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elküldte Sault Sámuelhez. Isten megengedte Sámuelnek, hogy olajat öntsen a fejére, hogy Izrael királya lehessen.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Ez a mi vezetőnk, Saul. Sámuel tudatta az izraelitákkal, hogy Isten Sault jelölte ki Izrael vezetőjévé.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"Semmiképpen! Ki az Isten? Én egy isten vagyok.” A fáraó nagyon határozottan visszautasította.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Saul eleinte jól vezette az izraelitákat, és hűségesen engedelmeskedett Isten akaratának. Azonban rossz király lett, aki gőgje és büszkesége miatt elárulta Isten akaratát.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Saul először alázatos volt.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Miután azonban király lett,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többé nem engedelmeskedett Isten akaratának.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Arrogáns és kapzsi lett.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Folyamatosan alázatosnak kell lenned, amikor Atyád Isten felemel.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szereti az alázatosakat,</a:t>
            </a: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elutasítja a büszkét.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 kértek az izraeliták Sámueltől?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élelmiszer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király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Igéje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ház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király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ÚR így válaszolt: Hallgass rájuk, és adj nekik királyt! Ekkor Sámuel így szólt Izrael férfiaihoz: Menjen vissza mindenki a maga városába.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Sámuel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Nem.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/>
              <a:t>Fiatal fiú, Dávid, aki megölte Góliátot</a:t>
            </a:r>
            <a:r xmlns:a="http://schemas.openxmlformats.org/drawingml/2006/main">
              <a:rPr lang="hu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Dávid így szólt a filiszteushoz: „Te karddal, dárdával és dárdával jössz ellenem, de én a Seregek Urának, Izrael seregeinek Istenének nevében megyek ellened, akivel dacoltál.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Sámuel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 filiszteusok táborában volt egy óriás katona, akit Góliátnak hívtak. Sértegette Isten nevét azzal, hogy harcot indított.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Senki sem mert harcolni ellene, mert megrémítette.</a:t>
            </a:r>
          </a:p>
          <a:p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Abban az időben, fiatal fiú, Dávid így szólt Saul királyhoz: Megyek és megküzdök vele.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Le tudom győzni, ha Isten velem van.</a:t>
            </a:r>
          </a:p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Dávid öt sima kővel közeledett Góliáthoz.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Mózes imádkozott Istenhez. – Uram, kérlek, tudasd velem, mit fogsz tenni ezentúl.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Dávid ezt mondta Góliátnak, aki karddal és lándzsával támadt ellene. „Házolok ellened az Úr Isten nevében!”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Dávid követ dobott, és homlokon ütötte Góliátot.</a:t>
            </a:r>
          </a:p>
          <a:p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Dávid Isten segítségével győzött ezen a csatán.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izraeli katonák féltek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óriás Góliáté. Féltek tőle.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Dávid azonban, aki hitt Isten oltalmában, bátran harcolt ellene és legyőzte.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Hinnünk kell, hogy Isten mindig megóv minket. Bátorságunk lehet, ha hiszünk abban, hogy Isten minden körülmények között megvéd minket.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Istenbe vetett hitből fakadó bátorság minden félelmet legyőzhet.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győzelmet ad azoknak, akik érte harcolnak.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 dobott Dávid Góliátnak?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lándzsa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pajzs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kő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Dávid így szólt a filiszteushoz: „Te karddal, dárdával és dárdával jössz ellenem, de én a Seregek Urának, Izrael seregeinek Istenének nevében megyek ellened, akivel dacoltál.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Sámuel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Isten tíz katasztrófát okozott Egyiptom egész földjén. Az egyiptomi emberek és a fáraó megismerték, ki az igazi Isten.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"Mózes, azonnal menj ki Egyiptomból minden izraelitával." A fáraónak nem volt más választása, elengedte őket.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fáraó úgy gondolta, hogy ő a legerősebb abban, hogy figyelmen kívül hagyja Istent.</a:t>
            </a:r>
            <a:r xmlns:a="http://schemas.openxmlformats.org/drawingml/2006/main">
              <a:rPr lang="h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Szóval nagy katasztrófáknak kellett kitéve.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Meg kell vallanunk, hogy Isten a Mindenható, nem 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látta az ÚR, hogy átment megnézni, Isten hozzá szólította</a:t>
            </a: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bokor belsejéből,</a:t>
            </a: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"Mózes! Mózes!" És Mózes azt mondta: "Itt vagyok."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másfajta bálvány vagy más hamis isten.</a:t>
            </a: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él, és hatalmas erejével dolgozik.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Hány katasztrófát hagyott cserben Isten Egyiptom felett?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hét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tizenkettő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tíz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tíz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megtudják az egyiptomiak, hogy én vagyok az Úr, amikor kinyújtom kezemet Egyiptom ellen, és kihozom onnan az izraelitákat.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NEM. 18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400"/>
              <a:t>Felhőoszlop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4400"/>
              <a:t>és A Tűzoszlop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ÚR nappal előttük ment felhőoszlopban, hogy vezesse őket útjukon, éjjel pedig tűzoszlopban, hogy világosságot adjon nekik, hogy éjjel-nappal utazhassanak.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2Móz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izraelita nép 430 évig élt Egyiptomban. Elhagyták Egyiptomot, hogy a 430 év végén visszatérjenek az ígéret földjére - Kánaánba.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„Hogyan juthatunk el a helyes útra?”, „Mi van, ha rossz emberekkel találkozunk útközben?” Sokat aggódtak.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Abban az időben Isten bizonyítékot mutatott nekik, hogy ő vezeti őket. Ez volt a felhőoszlop.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Éjszaka a tűzoszlop lett. Így vezette őket Isten éjjel-nappal.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„Nem félünk, mert Isten velünk van!” Az izraeliták hálát adtak Istennek, hogy a felhőoszlopon és a tűzoszlopon vezette őket.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nap, amikor Mózes látta, hogy egy egyiptomi megver egy izraelitát, feldühödött, népe mellé állt, és megölte az egyiptomit.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lang="h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sok izraelita átkelt a veszélyes sivatagon, Isten bizonyítékot mutatott nekik arról, hogy a felhőoszlop és a tűzoszlop segítségével vezette és védte őket.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Most Isten velem van és oltalmaz. Adjunk hálát Istennek.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mindig velünk van.</a:t>
            </a: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megvéd minket éjjel-nappal.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az izraeliták elhagyták Egyiptomot, mivel vezérelte őket Isten?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felhőoszlop és a tűzoszlop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madár és hal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nap és hold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kutya és macska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a felhőoszlop és a tűzoszlop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ÚR nappal előttük ment felhőoszlopban, hogy vezesse őket útjukon, éjjel pedig tűzoszlopban, hogy világosságot adjon nekik, hogy éjjel-nappal utazhassanak.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2Móz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19.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400"/>
              <a:t>Az izraeliták szárazon mennek át a kettészakadt tengeren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Ekkor Mózes kinyújtotta kezét a tenger fölé, és az ÚR egész éjjel visszaverte a tengert erős keleti széllel, és szárazzá változtatta. A vizek kettéváltak,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Mózes és az izraeliták a Kánaán felé vezető úton találkoztak a Vörös-tengerrel.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Egyiptomi megszorongatta az izraelitákat, hogy újra elkapja őket.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Aztán csodálatos dolog történt! Isten megosztotta a Vörös-tengert, és az izraelitákat átsétált a szárazon.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egyiptomi katonák szétverték őket, de a tenger ismét visszatért, minden egyiptomi katona a tengerbe áradt. Egyikük sem élte túl.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a fáraó meghallotta ezt, Mózes megijedt tőle, és elmenekült az egyiptomi palotából, és a midiai sivatagba költözött.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Hálásak vagyunk Istennek, hogy megmentett minket! Minden izraelita örömteli énekeket énekelt nagy örömmel.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megmentette az izraelitákat kétségbeejtő helyzetükből.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Én is abban a helyzetben voltam, hogy meghaltam a bűn miatt, de Isten elküldte Jézust, hogy megmentsen!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megmentett az örök haláltól!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Ó, Istenem, nagyon köszönöm!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a mi megváltónk, aki csodálatos módon menti meg népét.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Hogyan mentek át az izraeliták a Vörös-tengeren?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egy nagy hajót küldött nekik.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hadd járjanak a tenger vizén.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felosztotta a Vörös-tengert, és hagyta, hogy továbbmenjenek</a:t>
            </a:r>
          </a:p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száraz földet.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hadd repüljenek a tenger felett.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Isten felosztotta a Vörös-tengert, és hagyta, hogy továbbmenjenek</a:t>
            </a:r>
          </a:p>
          <a:p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a száraz földet.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Ekkor Mózes kinyújtotta kezét a tenger fölé, és az ÚR egész éjjel visszaverte a tengert erős keleti széllel, és szárazzá változtatta. A vizek kettéváltak,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/>
              <a:t>Isten, aki cserbenhagyta a húst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"Hallottam az izraeliták zúgolódását. Mondd meg nekik: Alkonyatkor esztek húst, és reggel jóllaktok kenyérrel. Akkor megtudjátok, hogy én vagyok az Úr, a ti Istenetek."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izraelitáknak nem volt ennivalójuk a sivatagban. Aztán zúgolódtak Mózes és Isten ellen.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Ekkor az Úr azt mondta Mózesnek. "Elengedek neked ételt a mennyből."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Reggelre vékony pelyhek, mint a dér jelentek meg a sivatag talaján.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Mózes 40 évig élt pásztorként, és végül 80 éves lett.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Este fürj jött rájuk, leesett és beborította a tábort. Összeszedték, főzték és megették. Még a sivatagban sem éheztek.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"Köszönöm Istenem!" Mózes és az izraeliták elképedtek Isten mindenható hatalmán.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csodálatos módon és mindenható erejével látta el népét mindennapi élelemmel még a sivatagban is, ahol nem találtak.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Hisszük, hogy Isten hűségesen ellátja szükségleteinket csodálatos útján.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Csodálatos Isten, aki előre ismeri szükségleteinket, és csodálatos módját biztosítja számukra.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 adott Isten éhező népének?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és fürj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Kenyér és tej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Hús és víz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rizs és leves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Manna és fürj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"Hallottam az izraeliták zúgolódását. Mondd meg nekik: Alkonyatkor esztek húst, és reggel jóllaktok kenyérrel. Akkor megtudjátok, hogy én vagyok az Úr, a ti Istenetek."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Nem.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/>
              <a:t>A Tízparancsolat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Mózes ott volt az Úrral negyven nap és negyven éjszaka anélkül, hogy evett volna</a:t>
            </a: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kenyér vagy ivóvíz. És felírta a táblákra a szövetség szavait – a Tízparancsolatot.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2Mózes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izraeliták megérkeztek a Hóreb-hegyhez (a Sínai-hegyhez). Az Úristen dicsősége teljes volt a Sinai-hegyen (Hóreb-hegy).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így szólt Mózeshez: Gyere fel hozzám a hegyre. Mózes felment az Isten hegyére.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napon Isten hívta őt az égő bokorban, és azt mondta neki. „Elküldelek a fáraóhoz, hogy mentsd ki népemet, az izraelitákat Egyiptomból.”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Úristen találkozott a Hóreb hegyén.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adta Mózesnek a kőtáblákat. Isten írta rá a törvényeket és parancsokat, hogy az izraeliták tartsák be – a Tízparancsolatot.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"Köszönöm, Uram, hogy megadtad nekünk a törvényeket."</a:t>
            </a:r>
          </a:p>
          <a:p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Mózes azt gondolta: „Megszabadítom és megtanítom ezt az értékes tízparancsolatot”.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Tízparancsolat az az értékes szabályozás, amelyet Isten adott életünkre.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engedelmeskedünk Isten törvényeinek, Isten elégedett lesz az életünkkel.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adta nekünk a törvényeket és a Tízparancsolatot.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e törvényeken és parancsolatokon keresztül tudatta magát velünk.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Hol írta Isten a Tízparancsolatot?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 tábla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Sár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Papír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Kőtábla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Kőtábla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Mózes ott volt az Úrral negyven nap és negyven éjszaka anélkül, hogy evett volna</a:t>
            </a: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kenyér vagy ivóvíz. És felírta a táblákra a szövetség szavait – a Tízparancsolatot.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2Mózes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400"/>
              <a:t>Az Aranyborjú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Elvette, amit odaadtak, és bálványt formált belőle</a:t>
            </a:r>
          </a:p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egy borjút, megformázva egy szerszámmal. Azután azt mondták: Ezek a te isteneid, Izrael, akik kihoztak téged Egyiptomból.</a:t>
            </a:r>
          </a:p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Mózes nem jött le olyan sokáig a Hegyről, kényelmetlenül érezték magukat. „Szükségünk van arra, hogy istenünk vezessen minket Mózes helyett.”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Mózes visszatért Egyiptomba, hogy megmentse népét az izraelitákat, akik az Istentől kapott botot tartották.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Így hát csináltak egy aranyborjút, és istenükként imádták, hogy vezesse őket.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Mózes, aki a Tízparancsolattal jött le, annyira dühös lett.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dühösen haragudott rájuk. „El fogom pusztítani őket. Akkor nagy nemzetté teszlek benneteket."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Mózes azonban imádkozott Istenhez, hogy bocsásson meg nekik komolyan. Isten meghallgatta Mózes imáját, és megbocsátott nekik.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lang="h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azt utálja a legjobban, hogy más isteneket imád helyette.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Semmi áron ne csinálj magadnak bálványt.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Bármi történjék is, ne borulj le előttük és ne imádd őket.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rgbClr val="FF0000"/>
                </a:solidFill>
              </a:rPr>
              <a:t>Isten?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azt gyűlöli a legjobban, ha helyette bálványimádat.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Milyen bálványt készítettek az izraeliták a bűnök elkövetésére?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Arany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Aranyborjú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Ezüstborjú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Ezüst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Aranyborjú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Elvette, amit odaadtak, és bálványt formált belőle</a:t>
            </a:r>
          </a:p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egy borjút, megformázva egy szerszámmal. Azután azt mondták: Ezek a te isteneid, Izrael, akik kihoztak téged Egyiptomból.</a:t>
            </a:r>
          </a:p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Kivonulás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23.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400"/>
              <a:t>Isten háza (Tabernákulum) a sivatagban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Azon a napon, amikor a hajlékot, a bizonyság sátrát felállították, a felhő borította. Estétől reggelig a felhő a tabernákulum fölött úgy nézett ki, mint a tűz.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Számok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Isten Mózest az izraeliták vezetőjének nevezte, amikor 80 éves volt.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Isten terve különbözik a miénktől, de az Ő terve mindig tökéletes.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Hinnünk kell, hogy Isten terve tökéletes, és rá kell támaszkodnunk.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azt mondta Mózesnek, hogy készítse el a hajlékot – Isten házát.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mindent elmondott a Tabernákulumról – annak alakjáról és mindenről, amit fel kell készíteni rá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És Isten tudatta velük, hogyan használjanak minden cikket, amikor Istent imádják a Tabernákulumban.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Mózes és az izraeliták a Sátort – Isten házát – Isten utasítása szerint alkották meg.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 sátor felállításának napján a felhő, amely Isten dicsőségét mutatta, beborította. A hajlék volt a jele annak, hogy Isten az izraelitákkal van.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hagyta, hogy az izraeliták megépítsék a hajlékot – Isten házát –, és úgy éltették meg őket, hogy a hajlék legyen a központjuk.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Istennel kell élnünk, mint elménk és életünk középpontjában.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rgbClr val="FF0000"/>
                </a:solidFill>
              </a:rPr>
              <a:t>Isten?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velünk él, velünk jár, vezet és beszél velünk.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 hagyott Isten az izraelitáknak elkészíteni?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Aranyborjú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Tízparancsolat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Palota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Tabernákulum – Isten háza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A Tabernákulum – Isten háza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bg1">
                    <a:lumMod val="50000"/>
                  </a:schemeClr>
                </a:solidFill>
              </a:rPr>
              <a:t>Azon a napon, amikor a hajlékot, a bizonyság sátrát felállították, a felhő borította. Estétől reggelig a felhő a tabernákulum fölött úgy nézett ki, mint a tűz.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Számok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24. sz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szó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nak,-nek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Isten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400"/>
              <a:t>Összeomlott Jerikó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az Ő tökéletes terveivel vezet bennünket. Isten terveiben nincsenek hibák.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Hetedik alkalommal, amikor a papok megfújták a trombitaszót, Józsué megparancsolta a népnek: „Kiáltsatok, mert az Úr adta nektek a várost!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izraeliták az ígéret földjére akartak menni. De Jerikó, amely egy nagy kastély volt, elzárta az útjukat.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azt mondta Józsuénak, aki vezérük volt, hogyan pusztítsák el Jerikót.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izraeliták hét napon át vonultak Jerikó fala körül Isten utasítása szerint.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Amíg hat napon át körbejárták a falat, minden nap egy alkalommal, Jerikó egy centit sem mozdult.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hetedik napon hétszer körbejárták. A hetedik alkalommal hangosan kiabáltak, a fal leomlott.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izraeliták nem tudták elpusztítani Jerikót saját erejükből. Isten azonban elpusztította Jerikót saját erejével értük.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izraeliták a győzelmet az Isten iránti engedelmesség révén arattak.</a:t>
            </a: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Éljük az életünket Isten iránti engedelmességben.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Adjunk hálát Istennek, amiért nyertünk!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3200"/>
              <a:t>Isten?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rgbClr val="C00000"/>
                </a:solidFill>
              </a:rPr>
              <a:t>Isten..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Isten győzelmet ad népének hatalmas hatalma által.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Ő a győzelem Istene!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 parancsolt Isten Józsuénak, hogy pusztítsa el Jerikót?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Dobd kövekkel Jerikót hét napig.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Imádkozz hét napig Jerikóért.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Énekeljetek hét napon át Jerikóért.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Jerikó falának felvonulása hét napig és órakor</a:t>
            </a:r>
          </a:p>
          <a:p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utolsó napon hangosan kiabál.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Jerikó falának felvonulása hét napig és órakor</a:t>
            </a:r>
          </a:p>
          <a:p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az utolsó napon hangosan kiabál.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hetedik alkalommal, amikor a papok megfújták a trombitaszót, Józsué megparancsolta a népnek: „Kiáltsatok, mert az Úr adta nektek a várost!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